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0" r:id="rId4"/>
    <p:sldId id="279" r:id="rId5"/>
    <p:sldId id="278" r:id="rId6"/>
    <p:sldId id="277" r:id="rId7"/>
    <p:sldId id="276" r:id="rId8"/>
    <p:sldId id="275" r:id="rId9"/>
    <p:sldId id="274" r:id="rId10"/>
    <p:sldId id="273" r:id="rId11"/>
    <p:sldId id="272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TableauCitiBikeAssignment/2021_Q1AverageTripbyAg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5627893-2D75-4480-BE53-02E31CB55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Tableau CitiBike Assignment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C10F6C13-E9FF-4E7B-AF4A-BAC10E957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5/28/2021 6:51:02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Popular Ends">
            <a:extLst>
              <a:ext uri="{FF2B5EF4-FFF2-40B4-BE49-F238E27FC236}">
                <a16:creationId xmlns:a16="http://schemas.microsoft.com/office/drawing/2014/main" id="{72CEEF7F-3416-471F-8D5E-74B41640B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831850"/>
            <a:ext cx="9334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Most Popular Starting Stations">
            <a:extLst>
              <a:ext uri="{FF2B5EF4-FFF2-40B4-BE49-F238E27FC236}">
                <a16:creationId xmlns:a16="http://schemas.microsoft.com/office/drawing/2014/main" id="{A8F4629E-66D9-4997-9819-E8205259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31850"/>
            <a:ext cx="1188085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Most Popular End Stations">
            <a:extLst>
              <a:ext uri="{FF2B5EF4-FFF2-40B4-BE49-F238E27FC236}">
                <a16:creationId xmlns:a16="http://schemas.microsoft.com/office/drawing/2014/main" id="{904FD56A-6761-4CA5-BDD8-66EBEFBB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31850"/>
            <a:ext cx="1188085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4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Average Trip by Age">
            <a:extLst>
              <a:ext uri="{FF2B5EF4-FFF2-40B4-BE49-F238E27FC236}">
                <a16:creationId xmlns:a16="http://schemas.microsoft.com/office/drawing/2014/main" id="{781045AD-3F4F-4EF7-A5B2-8066E4619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31850"/>
            <a:ext cx="1188085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5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Average Trip Duration">
            <a:extLst>
              <a:ext uri="{FF2B5EF4-FFF2-40B4-BE49-F238E27FC236}">
                <a16:creationId xmlns:a16="http://schemas.microsoft.com/office/drawing/2014/main" id="{E148B8CA-62D1-49E0-9E49-857FF531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99" y="537330"/>
            <a:ext cx="3273001" cy="5571067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BA9FE6FE-3D49-4428-849A-197933FB9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228" y="663725"/>
            <a:ext cx="2699657" cy="4614334"/>
          </a:xfrm>
        </p:spPr>
        <p:txBody>
          <a:bodyPr/>
          <a:lstStyle/>
          <a:p>
            <a:r>
              <a:rPr lang="en-US" u="sng" dirty="0"/>
              <a:t>Trip Durations/Distance</a:t>
            </a:r>
            <a:r>
              <a:rPr lang="en-US" dirty="0"/>
              <a:t> </a:t>
            </a:r>
          </a:p>
          <a:p>
            <a:r>
              <a:rPr lang="en-US" dirty="0"/>
              <a:t>(Phenomena #1)</a:t>
            </a:r>
          </a:p>
          <a:p>
            <a:pPr algn="l"/>
            <a:r>
              <a:rPr lang="en-US" sz="1500" dirty="0"/>
              <a:t>Looking at the average trip duration by known gender and user type for the first quarter of 2021 ;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/>
              <a:t>The trip duration for customers is more than double comparing to subscribers.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/>
              <a:t>The average trip duration for known female riders is larger  comparing to males and the unknown </a:t>
            </a:r>
            <a:r>
              <a:rPr lang="en-US" sz="1500" dirty="0" err="1"/>
              <a:t>compined</a:t>
            </a:r>
            <a:r>
              <a:rPr lang="en-US" sz="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397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Average Ride Distance by Gender">
            <a:extLst>
              <a:ext uri="{FF2B5EF4-FFF2-40B4-BE49-F238E27FC236}">
                <a16:creationId xmlns:a16="http://schemas.microsoft.com/office/drawing/2014/main" id="{A4122398-51BD-4E80-B52D-EA594BC77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" y="917863"/>
            <a:ext cx="8240486" cy="4844343"/>
          </a:xfrm>
          <a:prstGeom prst="rect">
            <a:avLst/>
          </a:prstGeom>
        </p:spPr>
      </p:pic>
      <p:sp>
        <p:nvSpPr>
          <p:cNvPr id="3" name="Subtitle 3">
            <a:extLst>
              <a:ext uri="{FF2B5EF4-FFF2-40B4-BE49-F238E27FC236}">
                <a16:creationId xmlns:a16="http://schemas.microsoft.com/office/drawing/2014/main" id="{3BE55220-E6EB-4E47-AADF-AB0BF0E1F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1425" y="774244"/>
            <a:ext cx="3718833" cy="4614334"/>
          </a:xfrm>
        </p:spPr>
        <p:txBody>
          <a:bodyPr/>
          <a:lstStyle/>
          <a:p>
            <a:r>
              <a:rPr lang="en-US" u="sng" dirty="0"/>
              <a:t>Trip Durations/Distance</a:t>
            </a:r>
            <a:r>
              <a:rPr lang="en-US" dirty="0"/>
              <a:t> </a:t>
            </a:r>
          </a:p>
          <a:p>
            <a:r>
              <a:rPr lang="en-US" dirty="0"/>
              <a:t>(Phenomena #1)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According to the data, females are more likely to use the bike for longer distance, on average.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Average Trip by Age">
            <a:extLst>
              <a:ext uri="{FF2B5EF4-FFF2-40B4-BE49-F238E27FC236}">
                <a16:creationId xmlns:a16="http://schemas.microsoft.com/office/drawing/2014/main" id="{D029F0DB-F688-482A-94B5-A4F52FFD2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476250"/>
            <a:ext cx="7997825" cy="554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ED1CB-B7C1-48AA-9EBE-6BF3DD1042E6}"/>
              </a:ext>
            </a:extLst>
          </p:cNvPr>
          <p:cNvSpPr txBox="1"/>
          <p:nvPr/>
        </p:nvSpPr>
        <p:spPr>
          <a:xfrm>
            <a:off x="8734425" y="657226"/>
            <a:ext cx="330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Average Trip by Age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appears that heavily users are riders born during late 1960’s and early 1970’s.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4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Most Bike Utilization by BikeID">
            <a:extLst>
              <a:ext uri="{FF2B5EF4-FFF2-40B4-BE49-F238E27FC236}">
                <a16:creationId xmlns:a16="http://schemas.microsoft.com/office/drawing/2014/main" id="{4EA17617-36B0-4585-B6B6-747D82D6C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78" y="0"/>
            <a:ext cx="9911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Least Popular End Stations">
            <a:extLst>
              <a:ext uri="{FF2B5EF4-FFF2-40B4-BE49-F238E27FC236}">
                <a16:creationId xmlns:a16="http://schemas.microsoft.com/office/drawing/2014/main" id="{44E7C376-0E06-4D96-8F2C-0F62B6AC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092"/>
            <a:ext cx="12192000" cy="35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2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Least Popular Start Stations">
            <a:extLst>
              <a:ext uri="{FF2B5EF4-FFF2-40B4-BE49-F238E27FC236}">
                <a16:creationId xmlns:a16="http://schemas.microsoft.com/office/drawing/2014/main" id="{EB0E6453-26F4-4B36-A2F1-E489964EF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571750"/>
            <a:ext cx="11785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9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Gender Breakdown">
            <a:extLst>
              <a:ext uri="{FF2B5EF4-FFF2-40B4-BE49-F238E27FC236}">
                <a16:creationId xmlns:a16="http://schemas.microsoft.com/office/drawing/2014/main" id="{B35AB66D-560D-4839-A173-DA6942D67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" y="2667000"/>
            <a:ext cx="11728450" cy="152400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7885A05-8443-4E07-956C-2E62C8444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795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1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2021_Q1 Popular Starts">
            <a:extLst>
              <a:ext uri="{FF2B5EF4-FFF2-40B4-BE49-F238E27FC236}">
                <a16:creationId xmlns:a16="http://schemas.microsoft.com/office/drawing/2014/main" id="{779405A4-8A90-420C-91A6-E2D256ABF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831850"/>
            <a:ext cx="7785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117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Tableau CitiBike Assignment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CitiBike Assignment</dc:title>
  <dc:creator>Edyson Katuuo</dc:creator>
  <cp:lastModifiedBy>Edyson Katuuo</cp:lastModifiedBy>
  <cp:revision>14</cp:revision>
  <dcterms:created xsi:type="dcterms:W3CDTF">2021-05-28T18:51:03Z</dcterms:created>
  <dcterms:modified xsi:type="dcterms:W3CDTF">2021-05-28T21:57:38Z</dcterms:modified>
</cp:coreProperties>
</file>